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336600"/>
    <a:srgbClr val="FF3300"/>
    <a:srgbClr val="FF0000"/>
    <a:srgbClr val="800000"/>
    <a:srgbClr val="99FF66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6247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ru-RU" sz="3600" b="1" dirty="0" smtClean="0">
              <a:ln w="6350">
                <a:solidFill>
                  <a:schemeClr val="tx1"/>
                </a:solidFill>
                <a:prstDash val="solid"/>
              </a:ln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Развитие   двигательной  активности,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тонких  дифференцированных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движений  пальцев  рук</a:t>
            </a:r>
            <a:r>
              <a:rPr lang="ru-RU" sz="3600" b="1" cap="none" spc="0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, </a:t>
            </a: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п</a:t>
            </a:r>
            <a:r>
              <a:rPr lang="ru-RU" sz="3600" b="1" cap="none" spc="0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сихических  процессов,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ответственности  с помощью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6600"/>
                </a:solidFill>
                <a:latin typeface="+mj-lt"/>
                <a:cs typeface="Times New Roman" pitchFamily="18" charset="0"/>
              </a:rPr>
              <a:t>домашних обязанностей</a:t>
            </a:r>
            <a:endParaRPr lang="ru-RU" sz="3600" b="1" cap="none" spc="0" dirty="0" smtClean="0">
              <a:ln w="6350">
                <a:solidFill>
                  <a:schemeClr val="tx1"/>
                </a:solidFill>
                <a:prstDash val="solid"/>
              </a:ln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ru-RU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663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 автономное  дошкольное  образовательное  учреждение</a:t>
            </a:r>
          </a:p>
          <a:p>
            <a:pPr algn="ctr"/>
            <a:r>
              <a:rPr lang="ru-RU" b="1" dirty="0" smtClean="0"/>
              <a:t>детский сад № 15 «Сказка»  комбинированного вида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609329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Подготовила учитель-логопед  Гвоздик Е.В.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28728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484784"/>
            <a:ext cx="841570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Всем добра и здоровья!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789040"/>
            <a:ext cx="853150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247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r>
              <a:rPr lang="ru-RU" sz="2000" b="1" dirty="0" smtClean="0">
                <a:solidFill>
                  <a:srgbClr val="003300"/>
                </a:solidFill>
              </a:rPr>
              <a:t>Мозг развивается через движение. И это на самом деле так. Вокруг ствола мозга очень много двигательных центров, 2/3 мозга занимают двигательные нейроны. И в развитии мозговой деятельности именно движения  (работа тела - крупная моторика и работа пальцев рук - мелкая моторика) улучшают </a:t>
            </a:r>
            <a:r>
              <a:rPr lang="ru-RU" sz="2000" b="1" dirty="0" err="1" smtClean="0">
                <a:solidFill>
                  <a:srgbClr val="003300"/>
                </a:solidFill>
              </a:rPr>
              <a:t>нейродинамику</a:t>
            </a:r>
            <a:r>
              <a:rPr lang="ru-RU" sz="2000" b="1" dirty="0" smtClean="0">
                <a:solidFill>
                  <a:srgbClr val="003300"/>
                </a:solidFill>
              </a:rPr>
              <a:t> и позволяют нашему мозгу работать эффективнее. 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003300"/>
                </a:solidFill>
              </a:rPr>
              <a:t>     Дети, которые физически активны им проще заниматься мыслительной работой, интеллектуальной деятельностью. И наоборот, если ребенок не может управлять своим телом, своими руками, ногами, пальцами, то у него конечно, и это неизбежно, будут нарушения с артикуляцией и речью…</a:t>
            </a:r>
            <a:endParaRPr lang="ru-RU" sz="20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390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0728"/>
            <a:ext cx="8712968" cy="3903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Многие взрослые даже не догадываются, какую пользу несёт в себе выполнение ребёнком домашних обязанностей не только для общего развития, но и для всей его будущей жизни. 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     Конечно, домашние обязанности должны быть посильны ребёнку, но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они должны быть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8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58631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500" b="1" dirty="0" smtClean="0">
                <a:solidFill>
                  <a:srgbClr val="800000"/>
                </a:solidFill>
              </a:rPr>
              <a:t>      В педагогике есть такое понятие «зона ближайшего развития» т.е. чем раньше ребёнок  что-то делает сначала вместе с вами, под вашим присмотром, то потом он  быстрее  будет выполнять  это самостоятельно. Самый идеальный возраст для приучения к домашним обязанностям  - 4-5 лет.         </a:t>
            </a:r>
            <a:r>
              <a:rPr lang="ru-RU" sz="2500" b="1" i="1" u="sng" dirty="0" smtClean="0">
                <a:solidFill>
                  <a:srgbClr val="800000"/>
                </a:solidFill>
              </a:rPr>
              <a:t>У  ребёнка 6-7 лет домашние обязанности  уже должны быть обязательно!</a:t>
            </a:r>
          </a:p>
          <a:p>
            <a:pPr algn="ctr">
              <a:lnSpc>
                <a:spcPct val="150000"/>
              </a:lnSpc>
            </a:pPr>
            <a:r>
              <a:rPr lang="ru-RU" sz="2500" b="1" dirty="0" smtClean="0">
                <a:solidFill>
                  <a:srgbClr val="800000"/>
                </a:solidFill>
              </a:rPr>
              <a:t>      Дело в том, что домашние обязанности – это не просто привычка, которую можно сформировать за несколько дней. Это образ жизни. Он идёт из семьи.</a:t>
            </a:r>
            <a:endParaRPr lang="ru-RU" sz="25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1340768"/>
            <a:ext cx="4392488" cy="20313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Стирка: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развешивать белье, особенно на прищепки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сортировка  (мамино, папино или по цветам/по наименованию,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скручивать в рулончик, складывать)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загружать белье в стиральную машину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3573016"/>
            <a:ext cx="4608512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Уборка: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уборка игрушек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помыть полы, выжимать тряпочку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вытирать пыль в трудно доступных местах (куда нужно тянуться) и не только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сортировка вещей по местам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складывание одежды и развешивание по плечикам/ полочкам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1484784"/>
            <a:ext cx="3816424" cy="40934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smtClean="0">
                <a:solidFill>
                  <a:srgbClr val="800000"/>
                </a:solidFill>
              </a:rPr>
              <a:t>На кухне </a:t>
            </a:r>
            <a:endParaRPr lang="ru-RU" sz="2000" b="1" dirty="0" smtClean="0">
              <a:solidFill>
                <a:srgbClr val="800000"/>
              </a:solidFill>
            </a:endParaRPr>
          </a:p>
          <a:p>
            <a:r>
              <a:rPr lang="ru-RU" sz="2000" b="1" dirty="0" smtClean="0">
                <a:solidFill>
                  <a:srgbClr val="800000"/>
                </a:solidFill>
              </a:rPr>
              <a:t>- мытье овощей, фруктов, мелких ягод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отмеривание и взвешивание ингредиентов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раскатывать тесто, лепить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вырезать формочками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накладывать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выдавливать соусы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мазать на хлеб, печенье 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- накрывать на стол (это маме, это папе)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 - есть китайскими палочками</a:t>
            </a:r>
            <a:endParaRPr lang="ru-RU" sz="2000" b="1" dirty="0">
              <a:solidFill>
                <a:srgbClr val="8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6021288"/>
            <a:ext cx="498085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Покормить домашнего питомца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и  мн. др.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88640"/>
            <a:ext cx="8064896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Примеры домашних дел, которые развивают и крупную моторику, и мелкую, и психические процессы и, вообще, способствуют общему развитию.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633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836712"/>
            <a:ext cx="8640960" cy="461664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C00000"/>
                </a:solidFill>
              </a:rPr>
              <a:t>Чтобы приучение к домашним обязанностям  и их выполнение проходило спокойно, без нервов и насилия, что бы ребенок воспринимал домашние обязанности как часть своей жизни, а не каторгу, существуют определенные правила, которые опираются на знания  педагогики, психологии и физиологии.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6264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1.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Домашними обязанностями не наказывают, а награждают ребёнка, давая ему ответственность. И для всей семьи это обозначает, что ребёнок уже такой большой, что ему можно доверить какое-то  дело.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2.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Домашние обязанности выполняются бесплатно всеми членами семьи!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3.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Убраться – это звучит слишком абстрактно. Поэтому каждый этап должен быть простым и понятным! Он должен быть сформулирован так, что его нельзя воспринять иначе.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 4.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Уважать своё время и время ребёнка. Ребёнок сам выбирает время уборки, а не делает это по первому вашему свистку или пожеланию. А вы в свою очередь можете установить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дедлайн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 например, в любое время до 18.00. Или в любой день до среды.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5.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Родитель выполняет функцию контроля, потому  что ребёнок не может это делать сам, т.к. функция самоконтроля возникает у ребёнка ближе к подростковому возрасту. Напоминаем, составляем графики, планеры, делаем задачу наглядной, а легче и проще сделать это вместе с ребёнком.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59253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i="1" dirty="0" smtClean="0"/>
              <a:t>  </a:t>
            </a:r>
            <a:r>
              <a:rPr lang="ru-RU" sz="3200" b="1" i="1" dirty="0" smtClean="0">
                <a:solidFill>
                  <a:srgbClr val="FF3300"/>
                </a:solidFill>
              </a:rPr>
              <a:t>Трудоспособность – это тот навык, то умение, которое пригодится ребёнку на протяжении всей его жизни, не зависимо от того, кем он будет и достигается этот навык  тогда, когда мы даём ребёнку домашние обязанности по возрасту, когда у него появляется своя зона ответственности.</a:t>
            </a:r>
            <a:endParaRPr lang="ru-RU" sz="3200" b="1" i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287035"/>
            <a:ext cx="8712968" cy="63709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Цените себя и свой труд!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Цените труд других людей и учите этому ребёнка!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риобщайте к труду детей!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развивает волевые   процессы лучше всякой игры или секции!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737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15</cp:revision>
  <dcterms:created xsi:type="dcterms:W3CDTF">2007-12-31T19:15:16Z</dcterms:created>
  <dcterms:modified xsi:type="dcterms:W3CDTF">2023-11-14T00:49:17Z</dcterms:modified>
</cp:coreProperties>
</file>